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57" r:id="rId3"/>
    <p:sldId id="258" r:id="rId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11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395A7-5873-4DDF-8089-7C9F23F45051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9DFC-E5C1-44D6-A47E-F4DFE1EC0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878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395A7-5873-4DDF-8089-7C9F23F45051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9DFC-E5C1-44D6-A47E-F4DFE1EC0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092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395A7-5873-4DDF-8089-7C9F23F45051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9DFC-E5C1-44D6-A47E-F4DFE1EC0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852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395A7-5873-4DDF-8089-7C9F23F45051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9DFC-E5C1-44D6-A47E-F4DFE1EC0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605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395A7-5873-4DDF-8089-7C9F23F45051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9DFC-E5C1-44D6-A47E-F4DFE1EC0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740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395A7-5873-4DDF-8089-7C9F23F45051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9DFC-E5C1-44D6-A47E-F4DFE1EC0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492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395A7-5873-4DDF-8089-7C9F23F45051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9DFC-E5C1-44D6-A47E-F4DFE1EC0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993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395A7-5873-4DDF-8089-7C9F23F45051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9DFC-E5C1-44D6-A47E-F4DFE1EC0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550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395A7-5873-4DDF-8089-7C9F23F45051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9DFC-E5C1-44D6-A47E-F4DFE1EC0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104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395A7-5873-4DDF-8089-7C9F23F45051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9DFC-E5C1-44D6-A47E-F4DFE1EC0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091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395A7-5873-4DDF-8089-7C9F23F45051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E9DFC-E5C1-44D6-A47E-F4DFE1EC0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151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395A7-5873-4DDF-8089-7C9F23F45051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E9DFC-E5C1-44D6-A47E-F4DFE1EC09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437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14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824391" y="659294"/>
            <a:ext cx="4843183" cy="6113058"/>
            <a:chOff x="56551" y="618654"/>
            <a:chExt cx="4843183" cy="611305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391" y="618654"/>
              <a:ext cx="4743343" cy="3135664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51" y="3833446"/>
              <a:ext cx="4764831" cy="2898266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>
            <a:off x="0" y="0"/>
            <a:ext cx="9144000" cy="496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0" y="79135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Hippo pathway</a:t>
            </a:r>
            <a:endParaRPr lang="zh-CN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56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Copy number biomarkers for predicting TEAD2 dependency in breast cancer</a:t>
            </a:r>
          </a:p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(CCLE &amp; </a:t>
            </a:r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shRNA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database)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11540" y="1319676"/>
            <a:ext cx="8720919" cy="4057542"/>
            <a:chOff x="0" y="1046721"/>
            <a:chExt cx="8720919" cy="405754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27" b="-1000"/>
            <a:stretch/>
          </p:blipFill>
          <p:spPr>
            <a:xfrm>
              <a:off x="0" y="1786586"/>
              <a:ext cx="8720919" cy="331767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8" t="1509" r="16940" b="74778"/>
            <a:stretch/>
          </p:blipFill>
          <p:spPr>
            <a:xfrm>
              <a:off x="68237" y="1527277"/>
              <a:ext cx="7812000" cy="252000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2101755" y="1046721"/>
              <a:ext cx="3507215" cy="473247"/>
              <a:chOff x="1965277" y="680151"/>
              <a:chExt cx="3507215" cy="473247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812" b="19495"/>
              <a:stretch/>
            </p:blipFill>
            <p:spPr>
              <a:xfrm rot="5400000">
                <a:off x="4155366" y="-163729"/>
                <a:ext cx="410186" cy="2224067"/>
              </a:xfrm>
              <a:prstGeom prst="rect">
                <a:avLst/>
              </a:prstGeom>
            </p:spPr>
          </p:pic>
          <p:sp>
            <p:nvSpPr>
              <p:cNvPr id="7" name="文本框 6"/>
              <p:cNvSpPr txBox="1"/>
              <p:nvPr/>
            </p:nvSpPr>
            <p:spPr>
              <a:xfrm>
                <a:off x="1965277" y="680151"/>
                <a:ext cx="15039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TEAD2 dependency</a:t>
                </a:r>
                <a:endParaRPr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310017" y="1515147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518310" y="1515147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45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496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0" y="79135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Pearson correlation of biomarkers’ dependency and TEAD2 dependency-1</a:t>
            </a:r>
            <a:endParaRPr lang="zh-CN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1214" y="609041"/>
            <a:ext cx="2998177" cy="2738988"/>
            <a:chOff x="316523" y="954006"/>
            <a:chExt cx="2998177" cy="273898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03" t="12587" r="-387" b="13905"/>
            <a:stretch/>
          </p:blipFill>
          <p:spPr>
            <a:xfrm>
              <a:off x="316523" y="954006"/>
              <a:ext cx="2998177" cy="2738988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316523" y="954006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CN" sz="1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=34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111741" y="575952"/>
            <a:ext cx="1999486" cy="5991023"/>
            <a:chOff x="3740913" y="633297"/>
            <a:chExt cx="1999486" cy="5991023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" t="16926" r="8588" b="19122"/>
            <a:stretch/>
          </p:blipFill>
          <p:spPr>
            <a:xfrm>
              <a:off x="3761233" y="2035880"/>
              <a:ext cx="1971040" cy="1464074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4" t="16926" r="9033" b="21808"/>
            <a:stretch/>
          </p:blipFill>
          <p:spPr>
            <a:xfrm>
              <a:off x="3781553" y="633297"/>
              <a:ext cx="1944649" cy="1402583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99" t="17170" r="8776" b="21563"/>
            <a:stretch/>
          </p:blipFill>
          <p:spPr>
            <a:xfrm>
              <a:off x="3740913" y="3438463"/>
              <a:ext cx="1989327" cy="1402606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9" t="17170" r="8425" b="4935"/>
            <a:stretch/>
          </p:blipFill>
          <p:spPr>
            <a:xfrm>
              <a:off x="3771392" y="4841046"/>
              <a:ext cx="1969007" cy="1783274"/>
            </a:xfrm>
            <a:prstGeom prst="rect">
              <a:avLst/>
            </a:prstGeom>
          </p:spPr>
        </p:pic>
      </p:grp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" t="17170" r="9033" b="4721"/>
          <a:stretch/>
        </p:blipFill>
        <p:spPr>
          <a:xfrm>
            <a:off x="5182370" y="599664"/>
            <a:ext cx="1955819" cy="178817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" t="16438" r="8776" b="4966"/>
          <a:stretch/>
        </p:blipFill>
        <p:spPr>
          <a:xfrm>
            <a:off x="5182370" y="2566658"/>
            <a:ext cx="1972562" cy="179932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9" t="16926" r="8260" b="3746"/>
          <a:stretch/>
        </p:blipFill>
        <p:spPr>
          <a:xfrm>
            <a:off x="7138189" y="2573590"/>
            <a:ext cx="2000519" cy="181608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9" t="16437" r="5942" b="4721"/>
          <a:stretch/>
        </p:blipFill>
        <p:spPr>
          <a:xfrm>
            <a:off x="7144008" y="575952"/>
            <a:ext cx="2050792" cy="1804956"/>
          </a:xfrm>
          <a:prstGeom prst="rect">
            <a:avLst/>
          </a:prstGeom>
        </p:spPr>
      </p:pic>
      <p:grpSp>
        <p:nvGrpSpPr>
          <p:cNvPr id="65" name="组合 64"/>
          <p:cNvGrpSpPr/>
          <p:nvPr/>
        </p:nvGrpSpPr>
        <p:grpSpPr>
          <a:xfrm>
            <a:off x="5712929" y="4450749"/>
            <a:ext cx="2850520" cy="2367880"/>
            <a:chOff x="5468815" y="4431037"/>
            <a:chExt cx="2850520" cy="2367880"/>
          </a:xfrm>
        </p:grpSpPr>
        <p:sp>
          <p:nvSpPr>
            <p:cNvPr id="28" name="椭圆 27"/>
            <p:cNvSpPr/>
            <p:nvPr/>
          </p:nvSpPr>
          <p:spPr>
            <a:xfrm>
              <a:off x="5619132" y="4904080"/>
              <a:ext cx="1099038" cy="4756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ERBB2</a:t>
              </a:r>
              <a:endParaRPr lang="zh-CN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7716285" y="5056480"/>
              <a:ext cx="603050" cy="463884"/>
              <a:chOff x="7716285" y="5056480"/>
              <a:chExt cx="603050" cy="463884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7726202" y="5056480"/>
                <a:ext cx="592014" cy="463884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7716285" y="5154317"/>
                <a:ext cx="6030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TCAP</a:t>
                </a:r>
                <a:endParaRPr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7706368" y="5871149"/>
              <a:ext cx="601931" cy="463884"/>
              <a:chOff x="7706368" y="5871149"/>
              <a:chExt cx="601931" cy="463884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7716285" y="5871149"/>
                <a:ext cx="592014" cy="463884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7706368" y="5968986"/>
                <a:ext cx="59503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GRB7</a:t>
                </a:r>
                <a:endParaRPr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588151" y="6335033"/>
              <a:ext cx="688009" cy="463884"/>
              <a:chOff x="6588151" y="6335033"/>
              <a:chExt cx="688009" cy="463884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6598068" y="6335033"/>
                <a:ext cx="592014" cy="463884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6588151" y="6432870"/>
                <a:ext cx="6880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TEAD2</a:t>
                </a:r>
                <a:endParaRPr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5468815" y="6303449"/>
              <a:ext cx="601931" cy="463884"/>
              <a:chOff x="5468815" y="6303449"/>
              <a:chExt cx="601931" cy="463884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5478732" y="6303449"/>
                <a:ext cx="592014" cy="463884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5468815" y="6401286"/>
                <a:ext cx="5632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YAP1</a:t>
                </a:r>
                <a:endParaRPr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6920151" y="4431037"/>
              <a:ext cx="638316" cy="463884"/>
              <a:chOff x="6920151" y="4431037"/>
              <a:chExt cx="638316" cy="463884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6930068" y="4431037"/>
                <a:ext cx="592014" cy="463884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6920151" y="4528874"/>
                <a:ext cx="63831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PNMT</a:t>
                </a:r>
                <a:endParaRPr lang="zh-CN" alt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7" name="直接连接符 46"/>
            <p:cNvCxnSpPr>
              <a:stCxn id="28" idx="4"/>
              <a:endCxn id="35" idx="0"/>
            </p:cNvCxnSpPr>
            <p:nvPr/>
          </p:nvCxnSpPr>
          <p:spPr>
            <a:xfrm flipH="1">
              <a:off x="5774739" y="5379687"/>
              <a:ext cx="393912" cy="923762"/>
            </a:xfrm>
            <a:prstGeom prst="line">
              <a:avLst/>
            </a:prstGeom>
            <a:ln w="25400">
              <a:solidFill>
                <a:srgbClr val="2910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>
              <a:stCxn id="28" idx="5"/>
              <a:endCxn id="31" idx="1"/>
            </p:cNvCxnSpPr>
            <p:nvPr/>
          </p:nvCxnSpPr>
          <p:spPr>
            <a:xfrm>
              <a:off x="6557220" y="5310036"/>
              <a:ext cx="1245763" cy="629047"/>
            </a:xfrm>
            <a:prstGeom prst="line">
              <a:avLst/>
            </a:prstGeom>
            <a:ln w="25400">
              <a:solidFill>
                <a:srgbClr val="2910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>
              <a:stCxn id="28" idx="7"/>
            </p:cNvCxnSpPr>
            <p:nvPr/>
          </p:nvCxnSpPr>
          <p:spPr>
            <a:xfrm flipV="1">
              <a:off x="6557220" y="4783701"/>
              <a:ext cx="432000" cy="190030"/>
            </a:xfrm>
            <a:prstGeom prst="line">
              <a:avLst/>
            </a:prstGeom>
            <a:ln w="25400">
              <a:solidFill>
                <a:srgbClr val="2910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stCxn id="28" idx="6"/>
              <a:endCxn id="29" idx="2"/>
            </p:cNvCxnSpPr>
            <p:nvPr/>
          </p:nvCxnSpPr>
          <p:spPr>
            <a:xfrm>
              <a:off x="6718170" y="5141884"/>
              <a:ext cx="1008032" cy="146538"/>
            </a:xfrm>
            <a:prstGeom prst="line">
              <a:avLst/>
            </a:prstGeom>
            <a:ln w="25400">
              <a:solidFill>
                <a:srgbClr val="2910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>
              <a:stCxn id="29" idx="4"/>
              <a:endCxn id="31" idx="0"/>
            </p:cNvCxnSpPr>
            <p:nvPr/>
          </p:nvCxnSpPr>
          <p:spPr>
            <a:xfrm flipH="1">
              <a:off x="8012292" y="5520364"/>
              <a:ext cx="9917" cy="350785"/>
            </a:xfrm>
            <a:prstGeom prst="line">
              <a:avLst/>
            </a:prstGeom>
            <a:ln w="25400">
              <a:solidFill>
                <a:srgbClr val="2910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stCxn id="31" idx="3"/>
            </p:cNvCxnSpPr>
            <p:nvPr/>
          </p:nvCxnSpPr>
          <p:spPr>
            <a:xfrm flipH="1">
              <a:off x="7138189" y="6267099"/>
              <a:ext cx="664794" cy="165771"/>
            </a:xfrm>
            <a:prstGeom prst="line">
              <a:avLst/>
            </a:prstGeom>
            <a:ln w="25400">
              <a:solidFill>
                <a:srgbClr val="2910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>
              <a:stCxn id="35" idx="6"/>
              <a:endCxn id="34" idx="1"/>
            </p:cNvCxnSpPr>
            <p:nvPr/>
          </p:nvCxnSpPr>
          <p:spPr>
            <a:xfrm>
              <a:off x="6070746" y="6535391"/>
              <a:ext cx="517405" cy="35979"/>
            </a:xfrm>
            <a:prstGeom prst="line">
              <a:avLst/>
            </a:prstGeom>
            <a:ln w="25400">
              <a:solidFill>
                <a:srgbClr val="2910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534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</Words>
  <Application>Microsoft Office PowerPoint</Application>
  <PresentationFormat>全屏显示(4:3)</PresentationFormat>
  <Paragraphs>14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9" baseType="lpstr">
      <vt:lpstr>宋体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Bing-hao Woo</dc:creator>
  <cp:lastModifiedBy>Bing-hao Woo</cp:lastModifiedBy>
  <cp:revision>2</cp:revision>
  <dcterms:created xsi:type="dcterms:W3CDTF">2017-10-20T21:39:39Z</dcterms:created>
  <dcterms:modified xsi:type="dcterms:W3CDTF">2017-10-20T21:40:54Z</dcterms:modified>
</cp:coreProperties>
</file>